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F587-E59A-42E1-AE20-6F07FEA8AFE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2B6FC-3148-4E6C-BD1F-C8108A4B0C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30A970-7948-4AE8-941B-CE95ED1214C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E14500-DEB8-4579-9B68-A9656A72F806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54305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Computer Engineer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r>
              <a:rPr lang="en-US" dirty="0" err="1" smtClean="0"/>
              <a:t>Tre</a:t>
            </a:r>
            <a:r>
              <a:rPr lang="en-US" dirty="0" smtClean="0"/>
              <a:t>’ Hixson’s future career.</a:t>
            </a:r>
            <a:endParaRPr lang="en-US" dirty="0"/>
          </a:p>
        </p:txBody>
      </p:sp>
      <p:pic>
        <p:nvPicPr>
          <p:cNvPr id="5122" name="Picture 2" descr="C:\Documents and Settings\jramsay\My Pictures\imagesCAU2EB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86200"/>
            <a:ext cx="3200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What a computer engineer does.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 maintains and updates software, while keeping it user friendly.</a:t>
            </a:r>
          </a:p>
          <a:p>
            <a:endParaRPr lang="en-US" sz="3600" dirty="0" smtClean="0"/>
          </a:p>
          <a:p>
            <a:endParaRPr lang="en-US" sz="3600" dirty="0" smtClean="0"/>
          </a:p>
        </p:txBody>
      </p:sp>
      <p:pic>
        <p:nvPicPr>
          <p:cNvPr id="5" name="Picture 2" descr="C:\Documents and Settings\jramsay\My Pictures\C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124200"/>
            <a:ext cx="6400800" cy="3453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He will Fix broken computers.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If a computer breaks he will be called to fix it, as long as it is with in reason.</a:t>
            </a:r>
            <a:endParaRPr lang="en-US" sz="3600" dirty="0"/>
          </a:p>
        </p:txBody>
      </p:sp>
      <p:pic>
        <p:nvPicPr>
          <p:cNvPr id="2050" name="Picture 2" descr="C:\Documents and Settings\jramsay\My Pictures\C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00400"/>
            <a:ext cx="5105400" cy="3400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What kind of education he needs.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3891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 needs at least a two year degree, but I would like a four year degree in computer engineering ; My major and a minor in business. I want to go M.I.T Tech.</a:t>
            </a:r>
            <a:endParaRPr lang="en-US" sz="3600" dirty="0"/>
          </a:p>
        </p:txBody>
      </p:sp>
      <p:pic>
        <p:nvPicPr>
          <p:cNvPr id="3075" name="Picture 3" descr="C:\Documents and Settings\jramsay\My Pictures\CP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267200"/>
            <a:ext cx="4724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Where he would work.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 would work in a place with many computers to maintain, update, and fix when needed. A place with cubicles would be a perfect </a:t>
            </a:r>
            <a:r>
              <a:rPr lang="en-US" sz="3600" dirty="0" err="1" smtClean="0"/>
              <a:t>enviorment</a:t>
            </a:r>
            <a:r>
              <a:rPr lang="en-US" sz="3600" dirty="0" smtClean="0"/>
              <a:t> for an engineer.</a:t>
            </a:r>
            <a:endParaRPr lang="en-US" sz="3600" dirty="0"/>
          </a:p>
        </p:txBody>
      </p:sp>
      <p:pic>
        <p:nvPicPr>
          <p:cNvPr id="4099" name="Picture 3" descr="C:\Documents and Settings\jramsay\My Pictures\CP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343400"/>
            <a:ext cx="5181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</TotalTime>
  <Words>142</Words>
  <Application>Microsoft Office PowerPoint</Application>
  <PresentationFormat>On-screen Show (4:3)</PresentationFormat>
  <Paragraphs>15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Computer Engineer</vt:lpstr>
      <vt:lpstr>  What a computer engineer does.</vt:lpstr>
      <vt:lpstr>  He will Fix broken computers.</vt:lpstr>
      <vt:lpstr> What kind of education he needs.</vt:lpstr>
      <vt:lpstr>        Where he would work.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Engineer</dc:title>
  <dc:creator>jramsay</dc:creator>
  <cp:lastModifiedBy>jramsay</cp:lastModifiedBy>
  <cp:revision>17</cp:revision>
  <dcterms:created xsi:type="dcterms:W3CDTF">2012-01-19T16:22:29Z</dcterms:created>
  <dcterms:modified xsi:type="dcterms:W3CDTF">2012-01-19T19:09:43Z</dcterms:modified>
</cp:coreProperties>
</file>